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7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338" r:id="rId2"/>
    <p:sldId id="256" r:id="rId3"/>
    <p:sldId id="274" r:id="rId4"/>
    <p:sldId id="340" r:id="rId5"/>
    <p:sldId id="258" r:id="rId6"/>
    <p:sldId id="292" r:id="rId7"/>
    <p:sldId id="339" r:id="rId8"/>
  </p:sldIdLst>
  <p:sldSz cx="9144000" cy="5143500" type="screen16x9"/>
  <p:notesSz cx="6858000" cy="9144000"/>
  <p:embeddedFontLst>
    <p:embeddedFont>
      <p:font typeface="Didact Gothic" panose="020B0604020202020204" charset="0"/>
      <p:regular r:id="rId10"/>
    </p:embeddedFont>
    <p:embeddedFont>
      <p:font typeface="DM Serif Display" panose="020B0604020202020204" charset="0"/>
      <p:regular r:id="rId11"/>
      <p:italic r:id="rId12"/>
    </p:embeddedFont>
    <p:embeddedFont>
      <p:font typeface="Source Sans Pro" panose="020B0503030403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11E4FA5-7807-4F58-A92E-59CF16FCAF0D}">
          <p14:sldIdLst>
            <p14:sldId id="338"/>
            <p14:sldId id="256"/>
            <p14:sldId id="274"/>
            <p14:sldId id="340"/>
            <p14:sldId id="258"/>
            <p14:sldId id="292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39124D-A6F8-4405-892D-D2F3DE2514D0}">
  <a:tblStyle styleId="{9439124D-A6F8-4405-892D-D2F3DE2514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1056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54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06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f1bce38b0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f1bce38b0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f1bce38b0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f1bce38b0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54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526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75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6439" y="3622"/>
            <a:ext cx="9131123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2"/>
          <a:srcRect/>
          <a:stretch/>
        </p:blipFill>
        <p:spPr>
          <a:xfrm>
            <a:off x="6438" y="3622"/>
            <a:ext cx="9131125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2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2"/>
          <a:srcRect/>
          <a:stretch/>
        </p:blipFill>
        <p:spPr>
          <a:xfrm>
            <a:off x="6437" y="3622"/>
            <a:ext cx="9131125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4009725" y="1500688"/>
            <a:ext cx="4526400" cy="16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 b="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6539800" y="3092413"/>
            <a:ext cx="1996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300" b="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300" b="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300" b="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300" b="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300" b="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300" b="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300" b="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300" b="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3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2"/>
          <a:srcRect/>
          <a:stretch/>
        </p:blipFill>
        <p:spPr>
          <a:xfrm>
            <a:off x="1016" y="572"/>
            <a:ext cx="9141968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6438" y="3622"/>
            <a:ext cx="9131125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2"/>
          <a:srcRect/>
          <a:stretch/>
        </p:blipFill>
        <p:spPr>
          <a:xfrm>
            <a:off x="1016" y="572"/>
            <a:ext cx="9141968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2"/>
          <a:srcRect/>
          <a:stretch/>
        </p:blipFill>
        <p:spPr>
          <a:xfrm>
            <a:off x="6439" y="3622"/>
            <a:ext cx="9131123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2"/>
          <a:srcRect/>
          <a:stretch/>
        </p:blipFill>
        <p:spPr>
          <a:xfrm>
            <a:off x="6438" y="3622"/>
            <a:ext cx="9131125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5" r:id="rId3"/>
    <p:sldLayoutId id="2147483666" r:id="rId4"/>
    <p:sldLayoutId id="2147483669" r:id="rId5"/>
    <p:sldLayoutId id="2147483675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12E6F5-F651-432A-B5C8-CD8B8548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25781"/>
            <a:ext cx="6096308" cy="4972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6DC71-3CF6-4832-B859-3CA173097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14" t="7879" r="8311" b="4800"/>
          <a:stretch/>
        </p:blipFill>
        <p:spPr>
          <a:xfrm>
            <a:off x="842078" y="1222392"/>
            <a:ext cx="5279322" cy="3921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61" name="Google Shape;861;p87"/>
          <p:cNvSpPr txBox="1">
            <a:spLocks noGrp="1"/>
          </p:cNvSpPr>
          <p:nvPr>
            <p:ph type="title"/>
          </p:nvPr>
        </p:nvSpPr>
        <p:spPr>
          <a:xfrm>
            <a:off x="5830609" y="1678864"/>
            <a:ext cx="3439235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WELCOME</a:t>
            </a:r>
            <a:endParaRPr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62" name="Google Shape;862;p87"/>
          <p:cNvSpPr txBox="1">
            <a:spLocks noGrp="1"/>
          </p:cNvSpPr>
          <p:nvPr>
            <p:ph type="subTitle" idx="1"/>
          </p:nvPr>
        </p:nvSpPr>
        <p:spPr>
          <a:xfrm>
            <a:off x="5244609" y="2210186"/>
            <a:ext cx="3387553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ORAKEL</a:t>
            </a:r>
          </a:p>
          <a:p>
            <a:pPr marL="0" indent="0" algn="r"/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”GERBANG OSIRIS”</a:t>
            </a:r>
          </a:p>
        </p:txBody>
      </p:sp>
      <p:cxnSp>
        <p:nvCxnSpPr>
          <p:cNvPr id="15" name="Google Shape;499;p60">
            <a:extLst>
              <a:ext uri="{FF2B5EF4-FFF2-40B4-BE49-F238E27FC236}">
                <a16:creationId xmlns:a16="http://schemas.microsoft.com/office/drawing/2014/main" id="{8CEA772C-DAD6-4017-9018-AAB53C85F256}"/>
              </a:ext>
            </a:extLst>
          </p:cNvPr>
          <p:cNvCxnSpPr>
            <a:cxnSpLocks/>
          </p:cNvCxnSpPr>
          <p:nvPr/>
        </p:nvCxnSpPr>
        <p:spPr>
          <a:xfrm>
            <a:off x="5295851" y="2267754"/>
            <a:ext cx="328507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68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ctrTitle"/>
          </p:nvPr>
        </p:nvSpPr>
        <p:spPr>
          <a:xfrm>
            <a:off x="1913100" y="1382320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World</a:t>
            </a:r>
            <a:br>
              <a:rPr lang="en" b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ORAKEL URAA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900" y="308501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MEREKA BILANG JANGAN TAKUT !!!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C4509F-2567-4F32-81ED-3DFFBADD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9" y="790129"/>
            <a:ext cx="4107737" cy="35632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9" name="Google Shape;359;p53"/>
          <p:cNvSpPr txBox="1">
            <a:spLocks noGrp="1"/>
          </p:cNvSpPr>
          <p:nvPr>
            <p:ph type="subTitle" idx="1"/>
          </p:nvPr>
        </p:nvSpPr>
        <p:spPr>
          <a:xfrm>
            <a:off x="3271700" y="1755600"/>
            <a:ext cx="5468072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Merupakan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sebuah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PORTAL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</a:p>
          <a:p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yang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dibuat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untuk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membagikan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</a:p>
          <a:p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cerita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misteri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berbalut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horor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Source Sans Pro" panose="020B0503030403020204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58D9A-F9B4-43AB-96B8-3406BD296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73"/>
          <a:stretch/>
        </p:blipFill>
        <p:spPr>
          <a:xfrm>
            <a:off x="2413208" y="2065319"/>
            <a:ext cx="1743879" cy="906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>
            <a:spLocks noGrp="1"/>
          </p:cNvSpPr>
          <p:nvPr>
            <p:ph type="subTitle" idx="1"/>
          </p:nvPr>
        </p:nvSpPr>
        <p:spPr>
          <a:xfrm>
            <a:off x="1288776" y="1762323"/>
            <a:ext cx="6566448" cy="213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84200" indent="-457200" algn="l">
              <a:buFont typeface="+mj-lt"/>
              <a:buAutoNum type="arabicPeriod"/>
            </a:pP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orang yang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suka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sharing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cerita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horror.</a:t>
            </a:r>
          </a:p>
          <a:p>
            <a:pPr marL="584200" indent="-457200" algn="l">
              <a:buFont typeface="+mj-lt"/>
              <a:buAutoNum type="arabicPeriod"/>
            </a:pP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Pelaku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usaha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(youtuber,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sutradara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,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dll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) yang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membutuhkan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referensi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cerita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horror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untuk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dibahas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/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diceritakan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Kembali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kepada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cs typeface="Arial" pitchFamily="34" charset="0"/>
              </a:rPr>
              <a:t> para Subscriber.</a:t>
            </a:r>
          </a:p>
          <a:p>
            <a:pPr algn="l"/>
            <a:endParaRPr lang="ko-KR" altLang="en-US" sz="2400" b="1" dirty="0">
              <a:solidFill>
                <a:schemeClr val="tx1"/>
              </a:solidFill>
              <a:latin typeface="Source Sans Pro" panose="020B0503030403020204" pitchFamily="34" charset="0"/>
              <a:cs typeface="Arial" pitchFamily="34" charset="0"/>
            </a:endParaRPr>
          </a:p>
        </p:txBody>
      </p:sp>
      <p:sp>
        <p:nvSpPr>
          <p:cNvPr id="6" name="Google Shape;194;p35">
            <a:extLst>
              <a:ext uri="{FF2B5EF4-FFF2-40B4-BE49-F238E27FC236}">
                <a16:creationId xmlns:a16="http://schemas.microsoft.com/office/drawing/2014/main" id="{77550FC6-851F-4753-8F38-DCE3DDFE3AB2}"/>
              </a:ext>
            </a:extLst>
          </p:cNvPr>
          <p:cNvSpPr txBox="1">
            <a:spLocks/>
          </p:cNvSpPr>
          <p:nvPr/>
        </p:nvSpPr>
        <p:spPr>
          <a:xfrm>
            <a:off x="1546412" y="1196788"/>
            <a:ext cx="5864347" cy="56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300" b="0" i="0" u="none" strike="noStrike" cap="none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TARGET MARKETING</a:t>
            </a:r>
          </a:p>
        </p:txBody>
      </p:sp>
    </p:spTree>
    <p:extLst>
      <p:ext uri="{BB962C8B-B14F-4D97-AF65-F5344CB8AC3E}">
        <p14:creationId xmlns:p14="http://schemas.microsoft.com/office/powerpoint/2010/main" val="389771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81488" y="962867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Plug-in &amp; Tools </a:t>
            </a:r>
            <a:endParaRPr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040783" y="35455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Izitoast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JS</a:t>
            </a:r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3524378" y="35455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Ckeditor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5 JS</a:t>
            </a:r>
          </a:p>
        </p:txBody>
      </p:sp>
      <p:sp>
        <p:nvSpPr>
          <p:cNvPr id="17" name="Google Shape;207;p37"/>
          <p:cNvSpPr txBox="1">
            <a:spLocks/>
          </p:cNvSpPr>
          <p:nvPr/>
        </p:nvSpPr>
        <p:spPr>
          <a:xfrm>
            <a:off x="5945534" y="3414648"/>
            <a:ext cx="2113800" cy="62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</a:pP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Jquery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B11FE-1C7C-47D1-85E0-9CD33BCE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04" y="1942829"/>
            <a:ext cx="1279121" cy="1279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2C2AEECC-F126-4462-A83D-3DA4A18BC5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45576" y="2829483"/>
            <a:ext cx="28014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FAC16-9FE6-4A44-AFD6-6A4A5399B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33" t="10796" r="21912" b="18228"/>
          <a:stretch/>
        </p:blipFill>
        <p:spPr>
          <a:xfrm>
            <a:off x="3568360" y="1932625"/>
            <a:ext cx="1954431" cy="1299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2754ED-9A26-466D-B2EF-7422144CB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226" y="1932625"/>
            <a:ext cx="1339072" cy="1339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1"/>
          <p:cNvSpPr txBox="1">
            <a:spLocks noGrp="1"/>
          </p:cNvSpPr>
          <p:nvPr>
            <p:ph type="title"/>
          </p:nvPr>
        </p:nvSpPr>
        <p:spPr>
          <a:xfrm>
            <a:off x="450562" y="800096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Fitur</a:t>
            </a:r>
            <a:r>
              <a:rPr lang="en-US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Website</a:t>
            </a:r>
            <a:endParaRPr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15B2C7-C66A-43F6-BA30-0B95F158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41" y="270884"/>
            <a:ext cx="5638796" cy="5638796"/>
          </a:xfrm>
          <a:prstGeom prst="rect">
            <a:avLst/>
          </a:prstGeom>
        </p:spPr>
      </p:pic>
      <p:sp>
        <p:nvSpPr>
          <p:cNvPr id="653" name="Google Shape;653;p71"/>
          <p:cNvSpPr txBox="1">
            <a:spLocks noGrp="1"/>
          </p:cNvSpPr>
          <p:nvPr>
            <p:ph type="subTitle" idx="1"/>
          </p:nvPr>
        </p:nvSpPr>
        <p:spPr>
          <a:xfrm>
            <a:off x="942040" y="1508096"/>
            <a:ext cx="3875700" cy="2701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▴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Website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Dengan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Konsep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SPA</a:t>
            </a:r>
            <a:b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Single Page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Aplication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)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▴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Pagination</a:t>
            </a:r>
            <a:endParaRPr lang="en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▴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Login &amp; Register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Pengguna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 indent="-317500"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Mini Games</a:t>
            </a:r>
          </a:p>
          <a:p>
            <a:pPr lvl="0" indent="-317500"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Responsive</a:t>
            </a:r>
          </a:p>
          <a:p>
            <a:pPr lvl="0" indent="-317500"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CRUD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Postingan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35">
            <a:extLst>
              <a:ext uri="{FF2B5EF4-FFF2-40B4-BE49-F238E27FC236}">
                <a16:creationId xmlns:a16="http://schemas.microsoft.com/office/drawing/2014/main" id="{CCF4C565-ABFA-459C-9BBB-4BE6D78116C3}"/>
              </a:ext>
            </a:extLst>
          </p:cNvPr>
          <p:cNvSpPr txBox="1">
            <a:spLocks/>
          </p:cNvSpPr>
          <p:nvPr/>
        </p:nvSpPr>
        <p:spPr>
          <a:xfrm>
            <a:off x="1913100" y="1389043"/>
            <a:ext cx="5317800" cy="1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4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DEMONSTRASI</a:t>
            </a:r>
          </a:p>
          <a:p>
            <a:r>
              <a:rPr lang="en-US" sz="44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PRODUK</a:t>
            </a:r>
          </a:p>
        </p:txBody>
      </p:sp>
    </p:spTree>
    <p:extLst>
      <p:ext uri="{BB962C8B-B14F-4D97-AF65-F5344CB8AC3E}">
        <p14:creationId xmlns:p14="http://schemas.microsoft.com/office/powerpoint/2010/main" val="660605545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92</Words>
  <Application>Microsoft Office PowerPoint</Application>
  <PresentationFormat>On-screen Show (16:9)</PresentationFormat>
  <Paragraphs>24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Source Sans Pro</vt:lpstr>
      <vt:lpstr>DM Serif Display</vt:lpstr>
      <vt:lpstr>Arial</vt:lpstr>
      <vt:lpstr>Didact Gothic</vt:lpstr>
      <vt:lpstr>Darkle Slideshow by Slidesgo</vt:lpstr>
      <vt:lpstr>WELCOME</vt:lpstr>
      <vt:lpstr>World ORAKEL URAA</vt:lpstr>
      <vt:lpstr>PowerPoint Presentation</vt:lpstr>
      <vt:lpstr>PowerPoint Presentation</vt:lpstr>
      <vt:lpstr>Plug-in &amp; Tools </vt:lpstr>
      <vt:lpstr>Fitur Website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Darkle Slideshow</dc:title>
  <dc:creator>ฏรดฟไระหๆฟพก_</dc:creator>
  <cp:lastModifiedBy>difawitsqard_</cp:lastModifiedBy>
  <cp:revision>18</cp:revision>
  <dcterms:modified xsi:type="dcterms:W3CDTF">2022-08-11T15:08:10Z</dcterms:modified>
</cp:coreProperties>
</file>